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5" r:id="rId1"/>
  </p:sldMasterIdLst>
  <p:notesMasterIdLst>
    <p:notesMasterId r:id="rId13"/>
  </p:notesMasterIdLst>
  <p:sldIdLst>
    <p:sldId id="256" r:id="rId2"/>
    <p:sldId id="267" r:id="rId3"/>
    <p:sldId id="268" r:id="rId4"/>
    <p:sldId id="269" r:id="rId5"/>
    <p:sldId id="271" r:id="rId6"/>
    <p:sldId id="277" r:id="rId7"/>
    <p:sldId id="276" r:id="rId8"/>
    <p:sldId id="272" r:id="rId9"/>
    <p:sldId id="273" r:id="rId10"/>
    <p:sldId id="274" r:id="rId11"/>
    <p:sldId id="275" r:id="rId12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88682"/>
  </p:normalViewPr>
  <p:slideViewPr>
    <p:cSldViewPr snapToGrid="0" snapToObjects="1">
      <p:cViewPr varScale="1">
        <p:scale>
          <a:sx n="115" d="100"/>
          <a:sy n="115" d="100"/>
        </p:scale>
        <p:origin x="19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E47C73-DCA0-ED44-9E95-29373BB0B042}" type="datetimeFigureOut">
              <a:rPr lang="sk-SK" smtClean="0"/>
              <a:t>2.9.18</a:t>
            </a:fld>
            <a:endParaRPr lang="sk-S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7F8A4B-2B98-254F-9FFE-B24DBDFDD7E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38865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TODO: </a:t>
            </a:r>
            <a:r>
              <a:rPr lang="sk-SK" dirty="0" err="1"/>
              <a:t>animate</a:t>
            </a:r>
            <a:endParaRPr lang="sk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C2A715-AE2A-6040-8835-E9A3AF437118}" type="slidenum">
              <a:rPr lang="sk-SK" smtClean="0"/>
              <a:t>2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14573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67DD-B107-FE41-AE27-5F55343FCA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CD1094-B7CB-EA4D-B48A-F5CC0307FC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84E2E-9E24-7B46-8D8C-ABE690101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484E65-9016-B340-A6FC-A8AE257A1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E90CD-8B31-8340-8FC5-6F870A710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87411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C5FE9-BD59-F74F-99CD-C03648300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D798B7-F87F-6148-904E-BBED84DF6D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0C516-F61D-744A-8C2E-0284C1287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45443-E099-604B-96FA-735B3ADD7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8F14D8-6F96-074C-9FB3-D93F5DFE1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52031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DF5065-5013-6845-8989-39CC280664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1374A1-C867-3D45-839C-1E90407C36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4365E-8B31-1742-A838-45690720D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9E448-90D6-9E49-9D42-FC58CA9A6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EDE40-41F4-304C-A7D4-3CD338EFF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22741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60726-1220-4B4C-B705-40EC652F6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51F69-8CA1-9A4E-A127-D532FE02B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7358F-9BE2-6D45-9B13-DA8BA8F1C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2A1FB-8C04-BE48-B5C6-C00C03900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D5724-8A88-C746-8EB3-48D22710B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56636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31A96-6E9C-6D47-96F5-EE187CF4F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55866-CDE7-C24D-813B-8F30D89AE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5A55F-27D2-8741-B8DB-CAD72B49F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64346-0B97-4642-BAC1-35A1F7790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08513-0DC1-4743-B8BD-2A6F01A4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83138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8928A-0E89-7749-82AE-610C45845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647AD-8907-5F4D-8EAC-A31C5FF2F6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8AB597-F98B-1843-8EB3-104EDA59B1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3C45C5-3AED-0A4C-83D6-E62860CBD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C00F9-BA4F-0744-8BA6-2E3E27F8C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24404-00DE-7B46-8C80-5F086AE05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1288025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09621-EEA4-6F44-8097-586C436D6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3E5BC3-E42B-AB49-8976-42150EDCD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82F428-6DD9-424E-9A97-60E8E0200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C60C6F-FBD0-524D-BB7D-8002E2BF98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D912C7-5934-5A44-8D32-E0C4E2E796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014021-72A7-1D48-9FA4-F8755C124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ED5D18-E703-7140-AFD5-85C009BC2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645A06-A936-9143-A218-5D0037007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1535150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C3863-867E-6944-845D-B3C959E76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D71332-DA0D-7546-B48D-451E2F75C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1A8EB3-64E2-6045-9464-B31AEEB29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971874-2A95-4447-9A46-0238054D0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84047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42FA83-D657-1644-B0AE-F8497BD9A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F1C5D4-1578-A247-BB97-DA7B4859E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C0C9C7-9186-2246-B8DB-FAA0B4EE4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16054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B6250-11BB-E046-AAA2-162ED609E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7ACD4-C560-2147-8BCE-CC20BD663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046A3-BC40-E44A-8BE1-6A90D69E5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3BFC27-D966-4B4E-A62F-FE4356DF4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2B7B4-D805-4647-904E-20C37EB40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83B4D9-9C2A-9E49-B007-1D0EE4996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635004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8219B-5F13-2141-810A-F938826A2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1EBFA3-E814-334E-9C27-7F4D29D767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A16412-AA08-D94E-8C39-E41B1EC7A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284928-F311-504F-9753-A930C1D10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0D6A21-CE12-074B-9132-8E5F84227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46CB7-8ACE-564A-8AA4-01D592CEE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79877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AA38B2-A87D-F941-8235-3FE93AE3D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DE848-7896-9F48-AF89-2DC6AEA08F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E09EE-96B8-F941-B135-0FE6AAB6DE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08006-D80E-BB48-B39F-5D2D5FEDAE08}" type="datetimeFigureOut">
              <a:rPr lang="sk-SK" smtClean="0"/>
              <a:t>2.9.18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FB446-62E5-D246-B89D-E10AE92FBE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955C7-F730-6C45-AE22-9404E6A34E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5A079-3328-5B4F-B667-81374A5C01E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70117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47" r:id="rId2"/>
    <p:sldLayoutId id="2147483848" r:id="rId3"/>
    <p:sldLayoutId id="2147483849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ripken/emscripten" TargetMode="External"/><Relationship Id="rId2" Type="http://schemas.openxmlformats.org/officeDocument/2006/relationships/hyperlink" Target="https://github.com/tesseract-ocr/tesseract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kdzwinel.github.io/JS-OCR-demo/" TargetMode="External"/><Relationship Id="rId5" Type="http://schemas.openxmlformats.org/officeDocument/2006/relationships/hyperlink" Target="https://en.wikipedia.org/wiki/Optical_character_recognition" TargetMode="External"/><Relationship Id="rId4" Type="http://schemas.openxmlformats.org/officeDocument/2006/relationships/hyperlink" Target="https://github.com/naptha/tesseract.js-core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ired.com/2016/05/javascript-conquered-web-now-taking-desktop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olwanglu/pdf2htmlEX/wiki/Comparison" TargetMode="External"/><Relationship Id="rId2" Type="http://schemas.openxmlformats.org/officeDocument/2006/relationships/hyperlink" Target="https://github.com/mozilla/pdf.js/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eschnou.github.io/ardrone-webflight/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github.com/2016-08-19-building-your-first-atom-plugin/" TargetMode="External"/><Relationship Id="rId2" Type="http://schemas.openxmlformats.org/officeDocument/2006/relationships/hyperlink" Target="https://atom.io/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hyperlink" Target="https://electronjs.org/" TargetMode="External"/><Relationship Id="rId4" Type="http://schemas.openxmlformats.org/officeDocument/2006/relationships/hyperlink" Target="https://github.com/atom/ato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graph/mxgraph" TargetMode="External"/><Relationship Id="rId2" Type="http://schemas.openxmlformats.org/officeDocument/2006/relationships/hyperlink" Target="https://www.draw.io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mazon.com/Make-JavaScript-Robotics-Raspberry-BeagleBone/dp/1457186950" TargetMode="External"/><Relationship Id="rId2" Type="http://schemas.openxmlformats.org/officeDocument/2006/relationships/hyperlink" Target="http://johnny-five.io/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hyperlink" Target="http://www.bocoup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rliegerard/Epoc.js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hyperlink" Target="https://www.youtube.com/watch?v=7KhFO-qCVy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rackingjs.com/" TargetMode="External"/><Relationship Id="rId2" Type="http://schemas.openxmlformats.org/officeDocument/2006/relationships/hyperlink" Target="https://www.npmjs.com/package/opencv4nodejs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cotch.io/tutorials/introduction-to-computer-vision-in-javascript-using-opencvj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56BD-D105-764B-BB51-BF64170A50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k-SK" dirty="0" err="1"/>
              <a:t>Inspirations</a:t>
            </a:r>
            <a:endParaRPr lang="sk-S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F85E34-0A44-384F-8666-EFB75B49B3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32626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BFEA7-EE2E-104F-9FC1-04936242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OCR - Optical Character Recognition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D1A77-2EC2-3F47-AE34-56DB1A31A4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/>
              <a:t>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964F28-9276-1144-A48A-78187BD8BE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sk-SK" b="1"/>
              <a:t>Tesseract.js</a:t>
            </a:r>
            <a:r>
              <a:rPr lang="sk-SK"/>
              <a:t> is a pure Javascript port of the popular </a:t>
            </a:r>
            <a:r>
              <a:rPr lang="sk-SK">
                <a:hlinkClick r:id="rId2"/>
              </a:rPr>
              <a:t>Tesseract OCR engine</a:t>
            </a:r>
            <a:r>
              <a:rPr lang="sk-SK"/>
              <a:t>. Tesseract.js wraps an </a:t>
            </a:r>
            <a:r>
              <a:rPr lang="sk-SK">
                <a:hlinkClick r:id="rId3"/>
              </a:rPr>
              <a:t>emscripten</a:t>
            </a:r>
            <a:r>
              <a:rPr lang="sk-SK"/>
              <a:t> </a:t>
            </a:r>
            <a:r>
              <a:rPr lang="sk-SK">
                <a:hlinkClick r:id="rId4"/>
              </a:rPr>
              <a:t>port</a:t>
            </a:r>
            <a:r>
              <a:rPr lang="sk-SK"/>
              <a:t> of the </a:t>
            </a:r>
            <a:r>
              <a:rPr lang="sk-SK">
                <a:hlinkClick r:id="rId2"/>
              </a:rPr>
              <a:t>Tesseract</a:t>
            </a:r>
            <a:r>
              <a:rPr lang="sk-SK"/>
              <a:t> </a:t>
            </a:r>
            <a:r>
              <a:rPr lang="sk-SK">
                <a:hlinkClick r:id="rId5"/>
              </a:rPr>
              <a:t>OCR</a:t>
            </a:r>
            <a:r>
              <a:rPr lang="sk-SK"/>
              <a:t> Engine.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1BA5E0-B0A8-524F-A76A-EE3CD438B7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k-SK"/>
              <a:t>Motivation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51B8E4-D7B0-A042-803F-D9F33F5A030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sk-SK">
                <a:hlinkClick r:id="rId6"/>
              </a:rPr>
              <a:t>https://kdzwinel.github.io/JS-OCR-demo/</a:t>
            </a:r>
            <a:endParaRPr lang="sk-SK" b="1"/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17967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C266B-4C8B-BC4B-86D7-1597505E0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Desktop Applications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6E86CE-7E83-054E-A8ED-5E5D297B3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730BF2-A506-0D47-AC00-1FB2FB2DEBF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sk-SK">
                <a:hlinkClick r:id="rId2"/>
              </a:rPr>
              <a:t>https://www.wired.com/2016/05/javascript-conquered-web-now-taking-desktop/</a:t>
            </a:r>
            <a:endParaRPr lang="sk-SK"/>
          </a:p>
          <a:p>
            <a:endParaRPr lang="sk-S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C32F8-80F1-E24D-8E74-69E44AF10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29DA4-7D36-BF47-A959-35F0F644AC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97877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Čo</a:t>
            </a:r>
            <a:r>
              <a:rPr lang="en-US" dirty="0"/>
              <a:t> </a:t>
            </a:r>
            <a:r>
              <a:rPr lang="en-US" dirty="0" err="1"/>
              <a:t>všetko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dnes</a:t>
            </a:r>
            <a:r>
              <a:rPr lang="en-US" dirty="0"/>
              <a:t> </a:t>
            </a:r>
            <a:r>
              <a:rPr lang="en-US" dirty="0" err="1"/>
              <a:t>kóduje</a:t>
            </a:r>
            <a:r>
              <a:rPr lang="en-US" dirty="0"/>
              <a:t> v </a:t>
            </a:r>
            <a:r>
              <a:rPr lang="en-US" dirty="0" err="1"/>
              <a:t>JavaScripte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106956" y="1794484"/>
            <a:ext cx="2047947" cy="5511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Browser</a:t>
            </a:r>
          </a:p>
        </p:txBody>
      </p:sp>
      <p:sp>
        <p:nvSpPr>
          <p:cNvPr id="6" name="Rectangle 5"/>
          <p:cNvSpPr/>
          <p:nvPr/>
        </p:nvSpPr>
        <p:spPr>
          <a:xfrm>
            <a:off x="5091623" y="3372699"/>
            <a:ext cx="2048339" cy="6268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Web Server</a:t>
            </a:r>
          </a:p>
        </p:txBody>
      </p:sp>
      <p:sp>
        <p:nvSpPr>
          <p:cNvPr id="9" name="Rectangle 8"/>
          <p:cNvSpPr/>
          <p:nvPr/>
        </p:nvSpPr>
        <p:spPr>
          <a:xfrm>
            <a:off x="5103606" y="2345638"/>
            <a:ext cx="650316" cy="359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XHR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4528" y="1807994"/>
            <a:ext cx="3631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DOM events, validations, HTML, CSS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64528" y="2333354"/>
            <a:ext cx="3378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Networking (AJAX apps), app logic</a:t>
            </a:r>
          </a:p>
        </p:txBody>
      </p:sp>
      <p:cxnSp>
        <p:nvCxnSpPr>
          <p:cNvPr id="13" name="Straight Arrow Connector 12"/>
          <p:cNvCxnSpPr>
            <a:stCxn id="9" idx="2"/>
          </p:cNvCxnSpPr>
          <p:nvPr/>
        </p:nvCxnSpPr>
        <p:spPr>
          <a:xfrm>
            <a:off x="5428764" y="2705520"/>
            <a:ext cx="1675" cy="6945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64528" y="2905113"/>
            <a:ext cx="3273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JSON, </a:t>
            </a:r>
            <a:r>
              <a:rPr lang="en-US" dirty="0" err="1"/>
              <a:t>JSONSchema</a:t>
            </a:r>
            <a:r>
              <a:rPr lang="en-US" dirty="0"/>
              <a:t>, JWS, JWE, ...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64528" y="3506796"/>
            <a:ext cx="3339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 Servers, middleware, proxies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5557090" y="2695182"/>
            <a:ext cx="5139" cy="66889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094612" y="4824981"/>
            <a:ext cx="2000528" cy="6268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64528" y="4176463"/>
            <a:ext cx="2490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JS Queries, map, reduce 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406788" y="3990725"/>
            <a:ext cx="14941" cy="85164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64528" y="4747216"/>
            <a:ext cx="2689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JSON Documents as model 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64528" y="5171545"/>
            <a:ext cx="3071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tests, administration, JS scripts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341272" y="3394746"/>
            <a:ext cx="1432376" cy="5511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CLI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0314378" y="1813970"/>
            <a:ext cx="1459269" cy="5511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Mobile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45" name="Rectangle 44"/>
          <p:cNvSpPr/>
          <p:nvPr/>
        </p:nvSpPr>
        <p:spPr>
          <a:xfrm>
            <a:off x="10341274" y="2617805"/>
            <a:ext cx="1432373" cy="5511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Desktop UI</a:t>
            </a:r>
          </a:p>
          <a:p>
            <a:pPr algn="ctr"/>
            <a:r>
              <a:rPr lang="en-US" dirty="0"/>
              <a:t>apps</a:t>
            </a:r>
          </a:p>
        </p:txBody>
      </p:sp>
      <p:sp>
        <p:nvSpPr>
          <p:cNvPr id="46" name="Rectangle 45"/>
          <p:cNvSpPr/>
          <p:nvPr/>
        </p:nvSpPr>
        <p:spPr>
          <a:xfrm>
            <a:off x="10329319" y="4159734"/>
            <a:ext cx="1432376" cy="5511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Cloud APIs</a:t>
            </a:r>
          </a:p>
        </p:txBody>
      </p:sp>
      <p:sp>
        <p:nvSpPr>
          <p:cNvPr id="47" name="Rectangle 46"/>
          <p:cNvSpPr/>
          <p:nvPr/>
        </p:nvSpPr>
        <p:spPr>
          <a:xfrm>
            <a:off x="10332307" y="4924723"/>
            <a:ext cx="1432376" cy="5511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Devices, </a:t>
            </a:r>
            <a:r>
              <a:rPr lang="en-US" dirty="0" err="1"/>
              <a:t>IoT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8083126" y="1937753"/>
            <a:ext cx="160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React Native,...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8056232" y="2732624"/>
            <a:ext cx="1798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nw.js</a:t>
            </a:r>
            <a:r>
              <a:rPr lang="en-US" dirty="0"/>
              <a:t>, electron,...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133926" y="3497611"/>
            <a:ext cx="176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tools, </a:t>
            </a:r>
            <a:r>
              <a:rPr lang="en-US" dirty="0" err="1"/>
              <a:t>DevOps</a:t>
            </a:r>
            <a:r>
              <a:rPr lang="en-US" dirty="0"/>
              <a:t>, ...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107031" y="4292482"/>
            <a:ext cx="2257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AI, CV, GEO, R, Alexa...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110019" y="5057471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JS microcontrollers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760715" y="2345336"/>
            <a:ext cx="1390899" cy="35715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Web Sockets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0335295" y="5674770"/>
            <a:ext cx="1432376" cy="5511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Embeded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8127947" y="5732812"/>
            <a:ext cx="1737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JVM, Java, </a:t>
            </a:r>
            <a:r>
              <a:rPr lang="en-US" dirty="0" err="1"/>
              <a:t>Nginx</a:t>
            </a:r>
            <a:endParaRPr lang="en-US" dirty="0"/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6478499" y="2701946"/>
            <a:ext cx="5139" cy="66889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 rot="5400000">
            <a:off x="5636715" y="3420491"/>
            <a:ext cx="3692124" cy="4099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tests, administration, maintenance</a:t>
            </a:r>
          </a:p>
        </p:txBody>
      </p:sp>
    </p:spTree>
    <p:extLst>
      <p:ext uri="{BB962C8B-B14F-4D97-AF65-F5344CB8AC3E}">
        <p14:creationId xmlns:p14="http://schemas.microsoft.com/office/powerpoint/2010/main" val="1937234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27127-8C87-AA4D-83A7-78FFB4279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dirty="0" err="1"/>
              <a:t>PDF.js</a:t>
            </a:r>
            <a:r>
              <a:rPr lang="sk-SK" dirty="0"/>
              <a:t> </a:t>
            </a:r>
            <a:r>
              <a:rPr lang="sk-SK" dirty="0">
                <a:hlinkClick r:id="rId2"/>
              </a:rPr>
              <a:t>https://github.com/mozilla/pdf.js/</a:t>
            </a:r>
            <a:endParaRPr lang="sk-S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3819D-D5F5-A845-8E10-A4BE16EAE8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 err="1"/>
              <a:t>Overview</a:t>
            </a:r>
            <a:r>
              <a:rPr lang="sk-SK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5FF7A-CF07-DA42-BF97-235C11FAC9D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k-SK" dirty="0" err="1"/>
              <a:t>PDF.js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a </a:t>
            </a:r>
            <a:r>
              <a:rPr lang="sk-SK" dirty="0" err="1"/>
              <a:t>Portable</a:t>
            </a:r>
            <a:r>
              <a:rPr lang="sk-SK" dirty="0"/>
              <a:t> </a:t>
            </a:r>
            <a:r>
              <a:rPr lang="sk-SK" dirty="0" err="1"/>
              <a:t>Document</a:t>
            </a:r>
            <a:r>
              <a:rPr lang="sk-SK" dirty="0"/>
              <a:t> </a:t>
            </a:r>
            <a:r>
              <a:rPr lang="sk-SK" dirty="0" err="1"/>
              <a:t>Format</a:t>
            </a:r>
            <a:r>
              <a:rPr lang="sk-SK" dirty="0"/>
              <a:t> (PDF) </a:t>
            </a:r>
            <a:r>
              <a:rPr lang="sk-SK" dirty="0" err="1"/>
              <a:t>viewer</a:t>
            </a:r>
            <a:r>
              <a:rPr lang="sk-SK" dirty="0"/>
              <a:t> </a:t>
            </a:r>
            <a:r>
              <a:rPr lang="sk-SK" dirty="0" err="1"/>
              <a:t>that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built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HTML5.</a:t>
            </a:r>
          </a:p>
          <a:p>
            <a:r>
              <a:rPr lang="sk-SK" dirty="0" err="1"/>
              <a:t>PDF.js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</a:t>
            </a:r>
            <a:r>
              <a:rPr lang="sk-SK" dirty="0" err="1"/>
              <a:t>community-driven</a:t>
            </a:r>
            <a:r>
              <a:rPr lang="sk-SK" dirty="0"/>
              <a:t> and </a:t>
            </a:r>
            <a:r>
              <a:rPr lang="sk-SK" dirty="0" err="1"/>
              <a:t>supported</a:t>
            </a:r>
            <a:r>
              <a:rPr lang="sk-SK" dirty="0"/>
              <a:t> by </a:t>
            </a:r>
            <a:r>
              <a:rPr lang="sk-SK" dirty="0" err="1"/>
              <a:t>Mozilla</a:t>
            </a:r>
            <a:r>
              <a:rPr lang="sk-SK" dirty="0"/>
              <a:t> </a:t>
            </a:r>
            <a:r>
              <a:rPr lang="sk-SK" dirty="0" err="1"/>
              <a:t>Labs</a:t>
            </a:r>
            <a:r>
              <a:rPr lang="sk-SK" dirty="0"/>
              <a:t>. </a:t>
            </a:r>
            <a:r>
              <a:rPr lang="sk-SK" dirty="0" err="1"/>
              <a:t>Our</a:t>
            </a:r>
            <a:r>
              <a:rPr lang="sk-SK" dirty="0"/>
              <a:t> </a:t>
            </a:r>
            <a:r>
              <a:rPr lang="sk-SK" dirty="0" err="1"/>
              <a:t>goal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to </a:t>
            </a:r>
            <a:r>
              <a:rPr lang="sk-SK" dirty="0" err="1"/>
              <a:t>create</a:t>
            </a:r>
            <a:r>
              <a:rPr lang="sk-SK" dirty="0"/>
              <a:t> a </a:t>
            </a:r>
            <a:r>
              <a:rPr lang="sk-SK" dirty="0" err="1"/>
              <a:t>general-purpose</a:t>
            </a:r>
            <a:r>
              <a:rPr lang="sk-SK" dirty="0"/>
              <a:t>, web </a:t>
            </a:r>
            <a:r>
              <a:rPr lang="sk-SK" dirty="0" err="1"/>
              <a:t>standards-based</a:t>
            </a:r>
            <a:r>
              <a:rPr lang="sk-SK" dirty="0"/>
              <a:t> </a:t>
            </a:r>
            <a:r>
              <a:rPr lang="sk-SK" dirty="0" err="1"/>
              <a:t>platform</a:t>
            </a:r>
            <a:r>
              <a:rPr lang="sk-SK" dirty="0"/>
              <a:t> </a:t>
            </a:r>
            <a:r>
              <a:rPr lang="sk-SK" b="1" dirty="0" err="1"/>
              <a:t>for</a:t>
            </a:r>
            <a:r>
              <a:rPr lang="sk-SK" b="1" dirty="0"/>
              <a:t> </a:t>
            </a:r>
            <a:r>
              <a:rPr lang="sk-SK" b="1" dirty="0" err="1"/>
              <a:t>parsing</a:t>
            </a:r>
            <a:r>
              <a:rPr lang="sk-SK" b="1" dirty="0"/>
              <a:t> </a:t>
            </a:r>
            <a:r>
              <a:rPr lang="sk-SK" dirty="0"/>
              <a:t>and </a:t>
            </a:r>
            <a:r>
              <a:rPr lang="sk-SK" dirty="0" err="1"/>
              <a:t>rendering</a:t>
            </a:r>
            <a:r>
              <a:rPr lang="sk-SK" dirty="0"/>
              <a:t> </a:t>
            </a:r>
            <a:r>
              <a:rPr lang="sk-SK" dirty="0" err="1"/>
              <a:t>PDFs</a:t>
            </a:r>
            <a:r>
              <a:rPr lang="sk-SK" dirty="0"/>
              <a:t>.</a:t>
            </a:r>
          </a:p>
          <a:p>
            <a:r>
              <a:rPr lang="sk-SK" dirty="0" err="1"/>
              <a:t>See</a:t>
            </a:r>
            <a:r>
              <a:rPr lang="sk-SK" dirty="0"/>
              <a:t> </a:t>
            </a:r>
            <a:r>
              <a:rPr lang="sk-SK" dirty="0" err="1"/>
              <a:t>also</a:t>
            </a:r>
            <a:r>
              <a:rPr lang="sk-SK" dirty="0"/>
              <a:t>: </a:t>
            </a:r>
            <a:r>
              <a:rPr lang="sk-SK" dirty="0">
                <a:hlinkClick r:id="rId3"/>
              </a:rPr>
              <a:t>https://github.com/coolwanglu/pdf2htmlEX/wiki/Comparison</a:t>
            </a:r>
            <a:endParaRPr lang="sk-SK" dirty="0"/>
          </a:p>
          <a:p>
            <a:endParaRPr lang="sk-SK" dirty="0"/>
          </a:p>
          <a:p>
            <a:endParaRPr lang="sk-SK" dirty="0"/>
          </a:p>
          <a:p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BBE921-181E-2246-88F5-A03F4E17E3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k-SK" dirty="0" err="1"/>
              <a:t>Motivation</a:t>
            </a:r>
            <a:r>
              <a:rPr lang="sk-SK" dirty="0"/>
              <a:t>: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B52D9EB-CC9E-5146-B537-8F9DE9D2D6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 fontScale="92500" lnSpcReduction="20000"/>
          </a:bodyPr>
          <a:lstStyle/>
          <a:p>
            <a:r>
              <a:rPr lang="sk-SK" dirty="0" err="1"/>
              <a:t>Create</a:t>
            </a:r>
            <a:r>
              <a:rPr lang="sk-SK" dirty="0"/>
              <a:t> </a:t>
            </a:r>
            <a:r>
              <a:rPr lang="sk-SK" dirty="0" err="1"/>
              <a:t>free</a:t>
            </a:r>
            <a:r>
              <a:rPr lang="sk-SK" dirty="0"/>
              <a:t> </a:t>
            </a:r>
            <a:r>
              <a:rPr lang="sk-SK" dirty="0" err="1"/>
              <a:t>node.js</a:t>
            </a:r>
            <a:r>
              <a:rPr lang="sk-SK" dirty="0"/>
              <a:t> </a:t>
            </a:r>
            <a:r>
              <a:rPr lang="sk-SK" dirty="0" err="1"/>
              <a:t>library</a:t>
            </a:r>
            <a:r>
              <a:rPr lang="sk-SK" dirty="0"/>
              <a:t>/web server to </a:t>
            </a:r>
            <a:r>
              <a:rPr lang="sk-SK" dirty="0" err="1"/>
              <a:t>convert</a:t>
            </a:r>
            <a:r>
              <a:rPr lang="sk-SK" dirty="0"/>
              <a:t> </a:t>
            </a:r>
            <a:r>
              <a:rPr lang="sk-SK" dirty="0" err="1"/>
              <a:t>PDFs</a:t>
            </a:r>
            <a:r>
              <a:rPr lang="sk-SK" dirty="0"/>
              <a:t>, </a:t>
            </a:r>
            <a:r>
              <a:rPr lang="sk-SK" dirty="0" err="1"/>
              <a:t>extract</a:t>
            </a:r>
            <a:r>
              <a:rPr lang="sk-SK" dirty="0"/>
              <a:t> TOC, </a:t>
            </a:r>
            <a:r>
              <a:rPr lang="sk-SK" dirty="0" err="1"/>
              <a:t>extract</a:t>
            </a:r>
            <a:r>
              <a:rPr lang="sk-SK" dirty="0"/>
              <a:t> </a:t>
            </a:r>
            <a:r>
              <a:rPr lang="sk-SK" dirty="0" err="1"/>
              <a:t>images</a:t>
            </a:r>
            <a:r>
              <a:rPr lang="sk-SK" dirty="0"/>
              <a:t>, </a:t>
            </a:r>
            <a:r>
              <a:rPr lang="sk-SK" dirty="0" err="1"/>
              <a:t>count</a:t>
            </a:r>
            <a:r>
              <a:rPr lang="sk-SK" dirty="0"/>
              <a:t> </a:t>
            </a:r>
            <a:r>
              <a:rPr lang="sk-SK" dirty="0" err="1"/>
              <a:t>pages</a:t>
            </a:r>
            <a:r>
              <a:rPr lang="sk-SK" dirty="0"/>
              <a:t>,...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A2A8F1F-9D06-B24F-87A0-11CA8E1D1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8978" y="3486954"/>
            <a:ext cx="3132651" cy="15882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16C6E6-812B-2C40-8061-BCCBA44472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6173" y="4281103"/>
            <a:ext cx="2594672" cy="20657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CBA9A8-9788-7B41-9D87-BC36AB097B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4980" y="3486954"/>
            <a:ext cx="928903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336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2CF5D-B106-9F44-AFC5-6A2E245B0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dirty="0" err="1"/>
              <a:t>ardrone-webflight</a:t>
            </a:r>
            <a:r>
              <a:rPr lang="sk-SK" dirty="0"/>
              <a:t> </a:t>
            </a:r>
            <a:r>
              <a:rPr lang="sk-SK" dirty="0">
                <a:hlinkClick r:id="rId2"/>
              </a:rPr>
              <a:t>http://eschnou.github.io/ardrone-webflight/</a:t>
            </a: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56BA7-EC90-1D46-83A9-9E7B55EE13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 err="1"/>
              <a:t>Overview</a:t>
            </a:r>
            <a:endParaRPr lang="sk-SK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9FD875E-FFE8-384B-AE3E-16236CEA6D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39788" y="2505075"/>
            <a:ext cx="4787617" cy="3684588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20027B-2B59-FE4D-AD11-BD0ED46AEC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k-SK" dirty="0" err="1"/>
              <a:t>Motivation</a:t>
            </a:r>
            <a:endParaRPr lang="sk-SK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B4B0D4-F7CB-204C-A83C-B4E67AAC6E4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sk-SK" dirty="0" err="1"/>
              <a:t>Good</a:t>
            </a:r>
            <a:r>
              <a:rPr lang="sk-SK" dirty="0"/>
              <a:t> </a:t>
            </a:r>
            <a:r>
              <a:rPr lang="sk-SK" dirty="0" err="1"/>
              <a:t>example</a:t>
            </a:r>
            <a:r>
              <a:rPr lang="sk-SK" dirty="0"/>
              <a:t> </a:t>
            </a:r>
            <a:r>
              <a:rPr lang="sk-SK" dirty="0" err="1"/>
              <a:t>how</a:t>
            </a:r>
            <a:r>
              <a:rPr lang="sk-SK" dirty="0"/>
              <a:t> to </a:t>
            </a:r>
            <a:r>
              <a:rPr lang="sk-SK" dirty="0" err="1"/>
              <a:t>controll</a:t>
            </a:r>
            <a:r>
              <a:rPr lang="sk-SK" dirty="0"/>
              <a:t> „</a:t>
            </a:r>
            <a:r>
              <a:rPr lang="sk-SK" dirty="0" err="1"/>
              <a:t>things</a:t>
            </a:r>
            <a:r>
              <a:rPr lang="sk-SK" dirty="0"/>
              <a:t>“, stream video and </a:t>
            </a:r>
            <a:r>
              <a:rPr lang="sk-SK" dirty="0" err="1"/>
              <a:t>many</a:t>
            </a:r>
            <a:r>
              <a:rPr lang="sk-SK" dirty="0"/>
              <a:t> more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350438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2CF5D-B106-9F44-AFC5-6A2E245B0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sk-SK" dirty="0"/>
            </a:br>
            <a:r>
              <a:rPr lang="sk-SK" dirty="0" err="1"/>
              <a:t>Atom</a:t>
            </a:r>
            <a:r>
              <a:rPr lang="sk-SK" dirty="0"/>
              <a:t> - text editor </a:t>
            </a:r>
            <a:r>
              <a:rPr lang="sk-SK" dirty="0" err="1"/>
              <a:t>for</a:t>
            </a:r>
            <a:r>
              <a:rPr lang="sk-SK" dirty="0"/>
              <a:t> </a:t>
            </a:r>
            <a:r>
              <a:rPr lang="sk-SK" dirty="0" err="1"/>
              <a:t>the</a:t>
            </a:r>
            <a:r>
              <a:rPr lang="sk-SK" dirty="0"/>
              <a:t> 21st </a:t>
            </a:r>
            <a:r>
              <a:rPr lang="sk-SK" dirty="0" err="1"/>
              <a:t>Century</a:t>
            </a:r>
            <a:br>
              <a:rPr lang="sk-SK" dirty="0"/>
            </a:br>
            <a:r>
              <a:rPr lang="sk-SK" dirty="0">
                <a:hlinkClick r:id="rId2"/>
              </a:rPr>
              <a:t>https://atom.io/</a:t>
            </a:r>
            <a:br>
              <a:rPr lang="sk-SK" dirty="0"/>
            </a:br>
            <a:endParaRPr lang="sk-S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56BA7-EC90-1D46-83A9-9E7B55EE13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13067"/>
            <a:ext cx="5157787" cy="823912"/>
          </a:xfrm>
        </p:spPr>
        <p:txBody>
          <a:bodyPr/>
          <a:lstStyle/>
          <a:p>
            <a:r>
              <a:rPr lang="sk-SK" dirty="0" err="1"/>
              <a:t>Overview</a:t>
            </a:r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20027B-2B59-FE4D-AD11-BD0ED46AEC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13067"/>
            <a:ext cx="5183188" cy="823912"/>
          </a:xfrm>
        </p:spPr>
        <p:txBody>
          <a:bodyPr/>
          <a:lstStyle/>
          <a:p>
            <a:r>
              <a:rPr lang="sk-SK" dirty="0" err="1"/>
              <a:t>Motivation</a:t>
            </a:r>
            <a:endParaRPr lang="sk-SK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B4B0D4-F7CB-204C-A83C-B4E67AAC6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436979"/>
            <a:ext cx="5183188" cy="3684588"/>
          </a:xfrm>
        </p:spPr>
        <p:txBody>
          <a:bodyPr/>
          <a:lstStyle/>
          <a:p>
            <a:r>
              <a:rPr lang="sk-SK" dirty="0" err="1"/>
              <a:t>Hackable</a:t>
            </a:r>
            <a:r>
              <a:rPr lang="sk-SK" dirty="0"/>
              <a:t>: </a:t>
            </a:r>
            <a:r>
              <a:rPr lang="sk-SK" dirty="0">
                <a:hlinkClick r:id="rId3"/>
              </a:rPr>
              <a:t>https://blog.github.com/2016-08-19-building-your-first-atom-plugin/</a:t>
            </a:r>
            <a:endParaRPr lang="sk-SK" dirty="0"/>
          </a:p>
          <a:p>
            <a:r>
              <a:rPr lang="sk-SK" dirty="0" err="1"/>
              <a:t>Source</a:t>
            </a:r>
            <a:r>
              <a:rPr lang="sk-SK" dirty="0"/>
              <a:t> </a:t>
            </a:r>
            <a:r>
              <a:rPr lang="sk-SK" dirty="0" err="1"/>
              <a:t>codes</a:t>
            </a:r>
            <a:r>
              <a:rPr lang="sk-SK" dirty="0"/>
              <a:t>: </a:t>
            </a:r>
            <a:r>
              <a:rPr lang="sk-SK" dirty="0">
                <a:hlinkClick r:id="rId4"/>
              </a:rPr>
              <a:t>https://github.com/atom/atom</a:t>
            </a:r>
            <a:endParaRPr lang="sk-SK" dirty="0"/>
          </a:p>
          <a:p>
            <a:pPr marL="0" indent="0">
              <a:buNone/>
            </a:pPr>
            <a:endParaRPr lang="sk-SK" dirty="0"/>
          </a:p>
          <a:p>
            <a:endParaRPr lang="sk-SK" dirty="0"/>
          </a:p>
          <a:p>
            <a:endParaRPr lang="sk-S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EF51502-B4B7-8B4B-9160-5A22E5FD2F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436979"/>
            <a:ext cx="5157787" cy="3684588"/>
          </a:xfrm>
        </p:spPr>
        <p:txBody>
          <a:bodyPr/>
          <a:lstStyle/>
          <a:p>
            <a:r>
              <a:rPr lang="sk-SK" dirty="0" err="1"/>
              <a:t>Atom</a:t>
            </a:r>
            <a:r>
              <a:rPr lang="sk-SK" dirty="0"/>
              <a:t> </a:t>
            </a:r>
            <a:r>
              <a:rPr lang="sk-SK" dirty="0" err="1"/>
              <a:t>is</a:t>
            </a:r>
            <a:r>
              <a:rPr lang="sk-SK" dirty="0"/>
              <a:t> a desktop </a:t>
            </a:r>
            <a:r>
              <a:rPr lang="sk-SK" dirty="0" err="1"/>
              <a:t>application</a:t>
            </a:r>
            <a:r>
              <a:rPr lang="sk-SK" dirty="0"/>
              <a:t> </a:t>
            </a:r>
            <a:r>
              <a:rPr lang="sk-SK" dirty="0" err="1"/>
              <a:t>built</a:t>
            </a:r>
            <a:r>
              <a:rPr lang="sk-SK" dirty="0"/>
              <a:t> </a:t>
            </a:r>
            <a:r>
              <a:rPr lang="sk-SK" dirty="0" err="1"/>
              <a:t>with</a:t>
            </a:r>
            <a:r>
              <a:rPr lang="sk-SK" dirty="0"/>
              <a:t> HTML, JavaScript, CSS, and </a:t>
            </a:r>
            <a:r>
              <a:rPr lang="sk-SK" dirty="0" err="1"/>
              <a:t>Node.js</a:t>
            </a:r>
            <a:r>
              <a:rPr lang="sk-SK" dirty="0"/>
              <a:t> </a:t>
            </a:r>
            <a:r>
              <a:rPr lang="sk-SK" dirty="0" err="1"/>
              <a:t>integration</a:t>
            </a:r>
            <a:r>
              <a:rPr lang="sk-SK" dirty="0"/>
              <a:t>. </a:t>
            </a:r>
            <a:r>
              <a:rPr lang="sk-SK" dirty="0" err="1"/>
              <a:t>It</a:t>
            </a:r>
            <a:r>
              <a:rPr lang="sk-SK" dirty="0"/>
              <a:t> </a:t>
            </a:r>
            <a:r>
              <a:rPr lang="sk-SK" dirty="0" err="1"/>
              <a:t>runs</a:t>
            </a:r>
            <a:r>
              <a:rPr lang="sk-SK" dirty="0"/>
              <a:t> on </a:t>
            </a:r>
            <a:r>
              <a:rPr lang="sk-SK" dirty="0">
                <a:hlinkClick r:id="rId5"/>
              </a:rPr>
              <a:t>Electron</a:t>
            </a:r>
            <a:endParaRPr lang="sk-SK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7BA618-857B-FC40-879E-FDEC688383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788" y="4053612"/>
            <a:ext cx="3772405" cy="2696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552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8A49B-76D3-DB47-BA70-537B032B6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k-SK">
                <a:hlinkClick r:id="rId2"/>
              </a:rPr>
              <a:t>https://www.draw.io/</a:t>
            </a:r>
            <a:r>
              <a:rPr lang="sk-SK"/>
              <a:t> </a:t>
            </a:r>
            <a:br>
              <a:rPr lang="sk-SK"/>
            </a:br>
            <a:r>
              <a:rPr lang="sk-SK"/>
              <a:t>online diagramming web site + standalone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FCF2B-2D47-5946-93EA-9A6ED681DA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/>
              <a:t>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7254D0-3A1E-8B4B-A376-19C17CBB1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2033471"/>
          </a:xfrm>
        </p:spPr>
        <p:txBody>
          <a:bodyPr>
            <a:normAutofit fontScale="92500"/>
          </a:bodyPr>
          <a:lstStyle/>
          <a:p>
            <a:r>
              <a:rPr lang="sk-SK">
                <a:hlinkClick r:id="rId2"/>
              </a:rPr>
              <a:t>draw.io</a:t>
            </a:r>
            <a:r>
              <a:rPr lang="sk-SK"/>
              <a:t> is an online diagramming web site that delivers the source in this project.</a:t>
            </a:r>
          </a:p>
          <a:p>
            <a:r>
              <a:rPr lang="sk-SK"/>
              <a:t>draw.io uses the </a:t>
            </a:r>
            <a:r>
              <a:rPr lang="sk-SK">
                <a:hlinkClick r:id="rId3"/>
              </a:rPr>
              <a:t>mxGraph library</a:t>
            </a:r>
            <a:r>
              <a:rPr lang="sk-SK"/>
              <a:t>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BBC931-EF5B-1649-9A8A-029420E311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k-SK"/>
              <a:t>Motivation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46B559-5F8B-AA4D-839B-E3DF35CCBC5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/>
          </a:bodyPr>
          <a:lstStyle/>
          <a:p>
            <a:r>
              <a:rPr lang="sk-SK"/>
              <a:t>Contribute to real world application</a:t>
            </a:r>
          </a:p>
          <a:p>
            <a:r>
              <a:rPr lang="sk-SK"/>
              <a:t>Study UI source code</a:t>
            </a:r>
          </a:p>
          <a:p>
            <a:r>
              <a:rPr lang="sk-SK"/>
              <a:t>Study Web vs. Offline distribution and code reuse</a:t>
            </a:r>
          </a:p>
          <a:p>
            <a:r>
              <a:rPr lang="sk-SK"/>
              <a:t>Base for your diagramming projects</a:t>
            </a:r>
          </a:p>
          <a:p>
            <a:r>
              <a:rPr lang="sk-SK"/>
              <a:t>...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61C701-3129-D542-9D34-6BEF5FFF36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018" y="4268023"/>
            <a:ext cx="3287829" cy="216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820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39B20-B12F-5649-B788-3FB002E64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>
                <a:hlinkClick r:id="rId2"/>
              </a:rPr>
              <a:t>http://johnny-five.io/</a:t>
            </a:r>
            <a:br>
              <a:rPr lang="sk-SK" b="1"/>
            </a:br>
            <a:r>
              <a:rPr lang="sk-SK" b="1"/>
              <a:t>The JavaScript Robotics &amp; IoT Platform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4BA0D-A469-5340-8B00-53FF9663D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/>
              <a:t>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2B230-94F8-C942-B391-E52841A8E3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2669091"/>
          </a:xfrm>
        </p:spPr>
        <p:txBody>
          <a:bodyPr>
            <a:normAutofit lnSpcReduction="10000"/>
          </a:bodyPr>
          <a:lstStyle/>
          <a:p>
            <a:r>
              <a:rPr lang="sk-SK" b="1"/>
              <a:t>Johnny-Five</a:t>
            </a:r>
            <a:r>
              <a:rPr lang="sk-SK"/>
              <a:t> is the </a:t>
            </a:r>
            <a:r>
              <a:rPr lang="sk-SK">
                <a:hlinkClick r:id="rId3"/>
              </a:rPr>
              <a:t>JavaScript Robotics &amp; IoT</a:t>
            </a:r>
            <a:r>
              <a:rPr lang="sk-SK"/>
              <a:t> Platform. Released by </a:t>
            </a:r>
            <a:r>
              <a:rPr lang="sk-SK">
                <a:hlinkClick r:id="rId4"/>
              </a:rPr>
              <a:t>Bocoup</a:t>
            </a:r>
            <a:r>
              <a:rPr lang="sk-SK"/>
              <a:t> in 2012, Johnny-Five is maintained by a community of passionate software developers and hardware engineers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F911D9-1A58-084A-91B0-D11C0C75E2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k-SK"/>
              <a:t>Motivation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B42ED7-7372-A244-BA3C-0238A20CE4D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sk-SK"/>
              <a:t>Programming HW requires usually more discipline and following best practices then pure SW programming</a:t>
            </a:r>
          </a:p>
          <a:p>
            <a:r>
              <a:rPr lang="sk-SK"/>
              <a:t>From toys and prebuild HW to real home devices and interesting well payed projects (security, surveilance, home entertainment,...)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DE8DAC-7472-594A-86E7-542CAF588D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613" y="4973444"/>
            <a:ext cx="1537773" cy="13932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BDC6FE-8BC3-504D-9ACB-FA046510DA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9095" y="4617767"/>
            <a:ext cx="1748922" cy="174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27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23BEEEF-FB2D-F94A-A28F-50E2C83DD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379" y="4089284"/>
            <a:ext cx="4729821" cy="2523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FE9948-52D6-A345-BB28-DDD80A535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/>
              <a:t>Brain controlled JavaScript - </a:t>
            </a:r>
            <a:r>
              <a:rPr lang="sk-SK">
                <a:hlinkClick r:id="rId3"/>
              </a:rPr>
              <a:t>https://github.com/charliegerard/Epoc.js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20C549-8317-6548-874B-46B1341D79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/>
              <a:t>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A0536E-DB03-824C-AC5C-3732E0183C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k-SK"/>
              <a:t>This framework provides an </a:t>
            </a:r>
            <a:r>
              <a:rPr lang="sk-SK" b="1"/>
              <a:t>interface to access data from the Emotiv EPOC brain sensor </a:t>
            </a:r>
            <a:r>
              <a:rPr lang="sk-SK"/>
              <a:t>using Node.js.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C7FD8E-75B4-114C-940C-F2A5007C01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k-SK"/>
              <a:t>Motivation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E88F5F-0C00-9A4A-AFFC-86E898C077F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k-SK"/>
              <a:t>A typical interaction with a device or interface involves touching it. Either you’re pressing buttons on a controller, swiping on a touchscreen or clicking on your laptop’s trackpad. </a:t>
            </a:r>
            <a:r>
              <a:rPr lang="sk-SK" b="1"/>
              <a:t>But what if you could control things without the use of your hands? What if you could use… your thoughts? </a:t>
            </a:r>
            <a:r>
              <a:rPr lang="sk-SK" b="1">
                <a:hlinkClick r:id="rId4"/>
              </a:rPr>
              <a:t>https://www.youtube.com/watch?v=7KhFO-qCVyg</a:t>
            </a:r>
            <a:endParaRPr lang="sk-SK" b="1"/>
          </a:p>
          <a:p>
            <a:endParaRPr lang="sk-SK" b="1"/>
          </a:p>
          <a:p>
            <a:pPr marL="0" indent="0">
              <a:buNone/>
            </a:pPr>
            <a:endParaRPr lang="sk-S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E6A6D8-CD07-354D-AC85-0435F0EF13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067" y="3944400"/>
            <a:ext cx="1542000" cy="15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485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280D8-FF74-AC4B-B8AE-0C1F7F988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Computer Vision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6BD52C-7DE0-9248-A4F2-47A46AA873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/>
              <a:t>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7ADDF4-4DBF-C648-83C9-CEA57915F32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sk-SK" b="1"/>
              <a:t>opencv4nodejs - </a:t>
            </a:r>
            <a:r>
              <a:rPr lang="sk-SK" b="1">
                <a:hlinkClick r:id="rId2"/>
              </a:rPr>
              <a:t>https://www.npmjs.com/package/opencv4nodejs</a:t>
            </a:r>
            <a:r>
              <a:rPr lang="sk-SK" b="1"/>
              <a:t> - </a:t>
            </a:r>
            <a:r>
              <a:rPr lang="sk-SK"/>
              <a:t>this package brings the performance of the native OpenCV library to your </a:t>
            </a:r>
            <a:r>
              <a:rPr lang="sk-SK" b="1"/>
              <a:t>Node.js application</a:t>
            </a:r>
            <a:r>
              <a:rPr lang="sk-SK"/>
              <a:t>. </a:t>
            </a:r>
            <a:r>
              <a:rPr lang="sk-SK" b="1">
                <a:hlinkClick r:id="rId3"/>
              </a:rPr>
              <a:t>https://trackingjs.com</a:t>
            </a:r>
            <a:r>
              <a:rPr lang="sk-SK" b="1"/>
              <a:t> - </a:t>
            </a:r>
            <a:r>
              <a:rPr lang="sk-SK"/>
              <a:t>library brings different computer vision algorithms and techniques into the </a:t>
            </a:r>
            <a:r>
              <a:rPr lang="sk-SK" b="1"/>
              <a:t>browser</a:t>
            </a:r>
            <a:r>
              <a:rPr lang="sk-SK"/>
              <a:t> environment. </a:t>
            </a:r>
            <a:endParaRPr lang="sk-SK" b="1"/>
          </a:p>
          <a:p>
            <a:endParaRPr lang="sk-SK" b="1"/>
          </a:p>
          <a:p>
            <a:endParaRPr lang="sk-S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232E7A-2D5F-1241-8CC4-C0B3E63AE1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k-SK"/>
              <a:t>Motivation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BCB398-61F2-DA4D-AFA8-4FE0E54373D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sk-SK"/>
              <a:t>Introduction to Computer Vision in JavaScript using OpenCV.js </a:t>
            </a:r>
            <a:r>
              <a:rPr lang="sk-SK">
                <a:hlinkClick r:id="rId4"/>
              </a:rPr>
              <a:t>https://scotch.io/tutorials/introduction-to-computer-vision-in-javascript-using-opencvjs</a:t>
            </a:r>
            <a:endParaRPr lang="sk-SK"/>
          </a:p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974897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446</TotalTime>
  <Words>584</Words>
  <Application>Microsoft Macintosh PowerPoint</Application>
  <PresentationFormat>Widescreen</PresentationFormat>
  <Paragraphs>83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Inspirations</vt:lpstr>
      <vt:lpstr>1. Čo všetko sa dnes kóduje v JavaScripte</vt:lpstr>
      <vt:lpstr>PDF.js https://github.com/mozilla/pdf.js/</vt:lpstr>
      <vt:lpstr>ardrone-webflight http://eschnou.github.io/ardrone-webflight/</vt:lpstr>
      <vt:lpstr> Atom - text editor for the 21st Century https://atom.io/ </vt:lpstr>
      <vt:lpstr>https://www.draw.io/  online diagramming web site + standalone app</vt:lpstr>
      <vt:lpstr>http://johnny-five.io/ The JavaScript Robotics &amp; IoT Platform</vt:lpstr>
      <vt:lpstr>Brain controlled JavaScript - https://github.com/charliegerard/Epoc.js</vt:lpstr>
      <vt:lpstr>Computer Vision</vt:lpstr>
      <vt:lpstr>OCR - Optical Character Recognition</vt:lpstr>
      <vt:lpstr>Desktop Applications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Inspirations</dc:title>
  <dc:creator>Marcus</dc:creator>
  <cp:lastModifiedBy>Marcus</cp:lastModifiedBy>
  <cp:revision>40</cp:revision>
  <dcterms:created xsi:type="dcterms:W3CDTF">2018-08-07T10:35:18Z</dcterms:created>
  <dcterms:modified xsi:type="dcterms:W3CDTF">2018-09-02T12:02:24Z</dcterms:modified>
</cp:coreProperties>
</file>

<file path=docProps/thumbnail.jpeg>
</file>